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9" r:id="rId4"/>
    <p:sldId id="260" r:id="rId5"/>
    <p:sldId id="266" r:id="rId6"/>
    <p:sldId id="262" r:id="rId7"/>
    <p:sldId id="263" r:id="rId8"/>
    <p:sldId id="264" r:id="rId9"/>
    <p:sldId id="265" r:id="rId10"/>
    <p:sldId id="268" r:id="rId11"/>
    <p:sldId id="269" r:id="rId12"/>
    <p:sldId id="272" r:id="rId13"/>
    <p:sldId id="273" r:id="rId14"/>
    <p:sldId id="270" r:id="rId15"/>
    <p:sldId id="271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90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962400"/>
            <a:ext cx="7772400" cy="612775"/>
          </a:xfrm>
        </p:spPr>
        <p:txBody>
          <a:bodyPr>
            <a:normAutofit/>
          </a:bodyPr>
          <a:lstStyle>
            <a:lvl1pPr>
              <a:defRPr sz="2800"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575175"/>
            <a:ext cx="6400800" cy="3048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9ABBE-3C64-4704-BF01-B2691A504032}" type="datetimeFigureOut">
              <a:rPr lang="en-AU" smtClean="0"/>
              <a:pPr>
                <a:defRPr/>
              </a:pPr>
              <a:t>21/12/2010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F7265-C4DD-441B-BBC3-76CAB29F8C15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A7D6C-D7A2-4D94-AA50-F718106BBA61}" type="datetimeFigureOut">
              <a:rPr lang="en-AU" smtClean="0"/>
              <a:pPr>
                <a:defRPr/>
              </a:pPr>
              <a:t>21/12/2010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E163C-86EF-4F6C-8E90-1CA0B92B7090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98B7D-48C9-4B71-9556-336DD5399C3A}" type="datetimeFigureOut">
              <a:rPr lang="en-AU" smtClean="0"/>
              <a:pPr>
                <a:defRPr/>
              </a:pPr>
              <a:t>21/12/2010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9B28C-8DB2-46C5-9164-1A9CE58E490B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6B0CC-2FB0-4E7B-B029-20951B11F31D}" type="datetimeFigureOut">
              <a:rPr lang="en-AU" smtClean="0"/>
              <a:pPr>
                <a:defRPr/>
              </a:pPr>
              <a:t>21/12/2010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A9732-DACF-4DC4-B7EB-9B9CBEFE93D9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66309-5695-414E-A5E2-5DE07A20604A}" type="datetimeFigureOut">
              <a:rPr lang="en-AU" smtClean="0"/>
              <a:pPr>
                <a:defRPr/>
              </a:pPr>
              <a:t>21/12/2010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21DA5-A81C-41AA-BD56-2694DA2711F3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03C02-EB59-4E4A-8AD1-DE9048B2DFB1}" type="datetimeFigureOut">
              <a:rPr lang="en-AU" smtClean="0"/>
              <a:pPr>
                <a:defRPr/>
              </a:pPr>
              <a:t>21/12/2010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340B1-73F1-4FEA-A2EF-5408597783FD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08ABF-4A50-4315-9EC6-F434D92686A0}" type="datetimeFigureOut">
              <a:rPr lang="en-AU" smtClean="0"/>
              <a:pPr>
                <a:defRPr/>
              </a:pPr>
              <a:t>21/12/2010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BA205-EC65-4992-B09C-F38779D1A8D1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24D76-BEFB-4529-A68A-86C4D3A997B2}" type="datetimeFigureOut">
              <a:rPr lang="en-AU" smtClean="0"/>
              <a:pPr>
                <a:defRPr/>
              </a:pPr>
              <a:t>21/12/2010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5A945-AFB8-4FCF-9AF9-D3BEB2DA1ED4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286BC-F54A-4EE1-AD4C-5A4138A0FDA5}" type="datetimeFigureOut">
              <a:rPr lang="en-AU" smtClean="0"/>
              <a:pPr>
                <a:defRPr/>
              </a:pPr>
              <a:t>21/12/2010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FB0AF-805B-4ED2-B624-8756B9A06EAB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949C1-FB31-4E1C-84F3-5DAA2BF6B570}" type="datetimeFigureOut">
              <a:rPr lang="en-AU" smtClean="0"/>
              <a:pPr>
                <a:defRPr/>
              </a:pPr>
              <a:t>21/12/2010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98C25-4A9F-4B93-8259-F7B349EE9AA3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AU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12DB8-3D84-43F2-88BA-F6C0E5269574}" type="datetimeFigureOut">
              <a:rPr lang="en-AU" smtClean="0"/>
              <a:pPr>
                <a:defRPr/>
              </a:pPr>
              <a:t>21/12/2010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850E2-684C-43CE-8BFE-1100AECF6B15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33400" y="5334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007AC1-6883-4517-AE33-12E8865954C2}" type="datetimeFigureOut">
              <a:rPr lang="en-AU" smtClean="0"/>
              <a:pPr>
                <a:defRPr/>
              </a:pPr>
              <a:t>21/12/2010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85DA321-1F1C-46A7-A03F-97CADD5B3754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35696" y="476672"/>
            <a:ext cx="52565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AU" sz="2800" b="1" u="sng" dirty="0" smtClean="0">
                <a:solidFill>
                  <a:schemeClr val="bg1"/>
                </a:solidFill>
              </a:rPr>
              <a:t>Jingle Bells</a:t>
            </a:r>
          </a:p>
          <a:p>
            <a:pPr>
              <a:buFont typeface="Wingdings" pitchFamily="2" charset="2"/>
              <a:buNone/>
            </a:pPr>
            <a:endParaRPr lang="en-AU" sz="2800" b="1" dirty="0" smtClean="0"/>
          </a:p>
          <a:p>
            <a:pPr algn="ctr">
              <a:lnSpc>
                <a:spcPct val="150000"/>
              </a:lnSpc>
              <a:buFont typeface="Wingdings" pitchFamily="2" charset="2"/>
              <a:buNone/>
            </a:pPr>
            <a:r>
              <a:rPr lang="en-AU" sz="2800" b="1" dirty="0" smtClean="0">
                <a:solidFill>
                  <a:schemeClr val="bg1"/>
                </a:solidFill>
              </a:rPr>
              <a:t>Jingle Bells, Jingle Bells, jingle all the way,</a:t>
            </a:r>
          </a:p>
          <a:p>
            <a:pPr algn="ctr">
              <a:lnSpc>
                <a:spcPct val="150000"/>
              </a:lnSpc>
              <a:buFont typeface="Wingdings" pitchFamily="2" charset="2"/>
              <a:buNone/>
            </a:pPr>
            <a:r>
              <a:rPr lang="en-AU" sz="2800" b="1" dirty="0" smtClean="0">
                <a:solidFill>
                  <a:schemeClr val="bg1"/>
                </a:solidFill>
              </a:rPr>
              <a:t>Oh what fun it is to ride in a one horse open sleigh – hey!</a:t>
            </a:r>
          </a:p>
          <a:p>
            <a:pPr algn="ctr">
              <a:lnSpc>
                <a:spcPct val="150000"/>
              </a:lnSpc>
              <a:buFont typeface="Wingdings" pitchFamily="2" charset="2"/>
              <a:buNone/>
            </a:pPr>
            <a:r>
              <a:rPr lang="en-AU" sz="2800" b="1" dirty="0" smtClean="0">
                <a:solidFill>
                  <a:schemeClr val="bg1"/>
                </a:solidFill>
              </a:rPr>
              <a:t>Jingle Bells, jingle bells, jingle all the way,</a:t>
            </a:r>
          </a:p>
          <a:p>
            <a:pPr algn="ctr">
              <a:lnSpc>
                <a:spcPct val="150000"/>
              </a:lnSpc>
              <a:buFont typeface="Wingdings" pitchFamily="2" charset="2"/>
              <a:buNone/>
            </a:pPr>
            <a:r>
              <a:rPr lang="en-AU" sz="2800" b="1" dirty="0" smtClean="0">
                <a:solidFill>
                  <a:schemeClr val="bg1"/>
                </a:solidFill>
              </a:rPr>
              <a:t>Oh what fun it is to ride in a one horse open sleigh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67744" y="1052736"/>
            <a:ext cx="504056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AU" sz="2800" b="1" dirty="0" err="1" smtClean="0">
                <a:solidFill>
                  <a:schemeClr val="bg1"/>
                </a:solidFill>
              </a:rPr>
              <a:t>Stille</a:t>
            </a:r>
            <a:r>
              <a:rPr lang="en-AU" sz="2800" b="1" dirty="0" smtClean="0">
                <a:solidFill>
                  <a:schemeClr val="bg1"/>
                </a:solidFill>
              </a:rPr>
              <a:t> </a:t>
            </a:r>
            <a:r>
              <a:rPr lang="en-AU" sz="2800" b="1" dirty="0" err="1" smtClean="0">
                <a:solidFill>
                  <a:schemeClr val="bg1"/>
                </a:solidFill>
              </a:rPr>
              <a:t>nacht</a:t>
            </a:r>
            <a:r>
              <a:rPr lang="en-AU" sz="2800" b="1" dirty="0" smtClean="0">
                <a:solidFill>
                  <a:schemeClr val="bg1"/>
                </a:solidFill>
              </a:rPr>
              <a:t>, </a:t>
            </a:r>
            <a:r>
              <a:rPr lang="en-AU" sz="2800" b="1" dirty="0" err="1" smtClean="0">
                <a:solidFill>
                  <a:schemeClr val="bg1"/>
                </a:solidFill>
              </a:rPr>
              <a:t>Heilige</a:t>
            </a:r>
            <a:r>
              <a:rPr lang="en-AU" sz="2800" b="1" dirty="0" smtClean="0">
                <a:solidFill>
                  <a:schemeClr val="bg1"/>
                </a:solidFill>
              </a:rPr>
              <a:t> </a:t>
            </a:r>
            <a:r>
              <a:rPr lang="en-AU" sz="2800" b="1" dirty="0" err="1" smtClean="0">
                <a:solidFill>
                  <a:schemeClr val="bg1"/>
                </a:solidFill>
              </a:rPr>
              <a:t>nacht</a:t>
            </a:r>
            <a:r>
              <a:rPr lang="en-AU" sz="2800" b="1" dirty="0" smtClean="0">
                <a:solidFill>
                  <a:schemeClr val="bg1"/>
                </a:solidFill>
              </a:rPr>
              <a:t> (DUTCH)</a:t>
            </a:r>
          </a:p>
          <a:p>
            <a:pPr algn="ctr">
              <a:buFont typeface="Wingdings" pitchFamily="2" charset="2"/>
              <a:buNone/>
            </a:pPr>
            <a:endParaRPr lang="en-AU" sz="2800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AU" sz="2800" b="1" dirty="0" err="1" smtClean="0">
                <a:solidFill>
                  <a:schemeClr val="bg1"/>
                </a:solidFill>
              </a:rPr>
              <a:t>Stille</a:t>
            </a:r>
            <a:r>
              <a:rPr lang="en-AU" sz="2800" b="1" dirty="0" smtClean="0">
                <a:solidFill>
                  <a:schemeClr val="bg1"/>
                </a:solidFill>
              </a:rPr>
              <a:t> </a:t>
            </a:r>
            <a:r>
              <a:rPr lang="en-AU" sz="2800" b="1" dirty="0" err="1" smtClean="0">
                <a:solidFill>
                  <a:schemeClr val="bg1"/>
                </a:solidFill>
              </a:rPr>
              <a:t>nacht</a:t>
            </a:r>
            <a:r>
              <a:rPr lang="en-AU" sz="2800" b="1" dirty="0" smtClean="0">
                <a:solidFill>
                  <a:schemeClr val="bg1"/>
                </a:solidFill>
              </a:rPr>
              <a:t>, </a:t>
            </a:r>
            <a:r>
              <a:rPr lang="en-AU" sz="2800" b="1" dirty="0" err="1" smtClean="0">
                <a:solidFill>
                  <a:schemeClr val="bg1"/>
                </a:solidFill>
              </a:rPr>
              <a:t>Heilige</a:t>
            </a:r>
            <a:r>
              <a:rPr lang="en-AU" sz="2800" b="1" dirty="0" smtClean="0">
                <a:solidFill>
                  <a:schemeClr val="bg1"/>
                </a:solidFill>
              </a:rPr>
              <a:t> </a:t>
            </a:r>
            <a:r>
              <a:rPr lang="en-AU" sz="2800" b="1" dirty="0" err="1" smtClean="0">
                <a:solidFill>
                  <a:schemeClr val="bg1"/>
                </a:solidFill>
              </a:rPr>
              <a:t>nacht</a:t>
            </a:r>
            <a:r>
              <a:rPr lang="en-AU" sz="2800" b="1" dirty="0" smtClean="0">
                <a:solidFill>
                  <a:schemeClr val="bg1"/>
                </a:solidFill>
              </a:rPr>
              <a:t>, </a:t>
            </a:r>
            <a:br>
              <a:rPr lang="en-AU" sz="2800" b="1" dirty="0" smtClean="0">
                <a:solidFill>
                  <a:schemeClr val="bg1"/>
                </a:solidFill>
              </a:rPr>
            </a:br>
            <a:r>
              <a:rPr lang="en-AU" sz="2800" b="1" dirty="0" smtClean="0">
                <a:solidFill>
                  <a:schemeClr val="bg1"/>
                </a:solidFill>
              </a:rPr>
              <a:t>David's zoon </a:t>
            </a:r>
            <a:r>
              <a:rPr lang="en-AU" sz="2800" b="1" dirty="0" err="1" smtClean="0">
                <a:solidFill>
                  <a:schemeClr val="bg1"/>
                </a:solidFill>
              </a:rPr>
              <a:t>lang</a:t>
            </a:r>
            <a:r>
              <a:rPr lang="en-AU" sz="2800" b="1" dirty="0" smtClean="0">
                <a:solidFill>
                  <a:schemeClr val="bg1"/>
                </a:solidFill>
              </a:rPr>
              <a:t> </a:t>
            </a:r>
            <a:r>
              <a:rPr lang="en-AU" sz="2800" b="1" dirty="0" err="1" smtClean="0">
                <a:solidFill>
                  <a:schemeClr val="bg1"/>
                </a:solidFill>
              </a:rPr>
              <a:t>verwacht</a:t>
            </a:r>
            <a:r>
              <a:rPr lang="en-AU" sz="2800" b="1" dirty="0" smtClean="0">
                <a:solidFill>
                  <a:schemeClr val="bg1"/>
                </a:solidFill>
              </a:rPr>
              <a:t>. </a:t>
            </a:r>
            <a:br>
              <a:rPr lang="en-AU" sz="2800" b="1" dirty="0" smtClean="0">
                <a:solidFill>
                  <a:schemeClr val="bg1"/>
                </a:solidFill>
              </a:rPr>
            </a:br>
            <a:r>
              <a:rPr lang="en-AU" sz="2800" b="1" dirty="0" smtClean="0">
                <a:solidFill>
                  <a:schemeClr val="bg1"/>
                </a:solidFill>
              </a:rPr>
              <a:t>Die </a:t>
            </a:r>
            <a:r>
              <a:rPr lang="en-AU" sz="2800" b="1" dirty="0" err="1" smtClean="0">
                <a:solidFill>
                  <a:schemeClr val="bg1"/>
                </a:solidFill>
              </a:rPr>
              <a:t>miljoenen</a:t>
            </a:r>
            <a:r>
              <a:rPr lang="en-AU" sz="2800" b="1" dirty="0" smtClean="0">
                <a:solidFill>
                  <a:schemeClr val="bg1"/>
                </a:solidFill>
              </a:rPr>
              <a:t> </a:t>
            </a:r>
            <a:r>
              <a:rPr lang="en-AU" sz="2800" b="1" dirty="0" err="1" smtClean="0">
                <a:solidFill>
                  <a:schemeClr val="bg1"/>
                </a:solidFill>
              </a:rPr>
              <a:t>eens</a:t>
            </a:r>
            <a:r>
              <a:rPr lang="en-AU" sz="2800" b="1" dirty="0" smtClean="0">
                <a:solidFill>
                  <a:schemeClr val="bg1"/>
                </a:solidFill>
              </a:rPr>
              <a:t> </a:t>
            </a:r>
            <a:r>
              <a:rPr lang="en-AU" sz="2800" b="1" dirty="0" err="1" smtClean="0">
                <a:solidFill>
                  <a:schemeClr val="bg1"/>
                </a:solidFill>
              </a:rPr>
              <a:t>zaligen</a:t>
            </a:r>
            <a:r>
              <a:rPr lang="en-AU" sz="2800" b="1" dirty="0" smtClean="0">
                <a:solidFill>
                  <a:schemeClr val="bg1"/>
                </a:solidFill>
              </a:rPr>
              <a:t> </a:t>
            </a:r>
            <a:r>
              <a:rPr lang="en-AU" sz="2800" b="1" dirty="0" err="1" smtClean="0">
                <a:solidFill>
                  <a:schemeClr val="bg1"/>
                </a:solidFill>
              </a:rPr>
              <a:t>zal</a:t>
            </a:r>
            <a:r>
              <a:rPr lang="en-AU" sz="2800" b="1" dirty="0" smtClean="0">
                <a:solidFill>
                  <a:schemeClr val="bg1"/>
                </a:solidFill>
              </a:rPr>
              <a:t>, </a:t>
            </a:r>
            <a:br>
              <a:rPr lang="en-AU" sz="2800" b="1" dirty="0" smtClean="0">
                <a:solidFill>
                  <a:schemeClr val="bg1"/>
                </a:solidFill>
              </a:rPr>
            </a:br>
            <a:r>
              <a:rPr lang="en-AU" sz="2800" b="1" dirty="0" err="1" smtClean="0">
                <a:solidFill>
                  <a:schemeClr val="bg1"/>
                </a:solidFill>
              </a:rPr>
              <a:t>Wordt</a:t>
            </a:r>
            <a:r>
              <a:rPr lang="en-AU" sz="2800" b="1" dirty="0" smtClean="0">
                <a:solidFill>
                  <a:schemeClr val="bg1"/>
                </a:solidFill>
              </a:rPr>
              <a:t> </a:t>
            </a:r>
            <a:r>
              <a:rPr lang="en-AU" sz="2800" b="1" dirty="0" err="1" smtClean="0">
                <a:solidFill>
                  <a:schemeClr val="bg1"/>
                </a:solidFill>
              </a:rPr>
              <a:t>geboren</a:t>
            </a:r>
            <a:r>
              <a:rPr lang="en-AU" sz="2800" b="1" dirty="0" smtClean="0">
                <a:solidFill>
                  <a:schemeClr val="bg1"/>
                </a:solidFill>
              </a:rPr>
              <a:t> in </a:t>
            </a:r>
            <a:r>
              <a:rPr lang="en-AU" sz="2800" b="1" dirty="0" err="1" smtClean="0">
                <a:solidFill>
                  <a:schemeClr val="bg1"/>
                </a:solidFill>
              </a:rPr>
              <a:t>Bethlehems</a:t>
            </a:r>
            <a:r>
              <a:rPr lang="en-AU" sz="2800" b="1" dirty="0" smtClean="0">
                <a:solidFill>
                  <a:schemeClr val="bg1"/>
                </a:solidFill>
              </a:rPr>
              <a:t> </a:t>
            </a:r>
            <a:r>
              <a:rPr lang="en-AU" sz="2800" b="1" dirty="0" err="1" smtClean="0">
                <a:solidFill>
                  <a:schemeClr val="bg1"/>
                </a:solidFill>
              </a:rPr>
              <a:t>stal</a:t>
            </a:r>
            <a:r>
              <a:rPr lang="en-AU" sz="2800" b="1" dirty="0" smtClean="0">
                <a:solidFill>
                  <a:schemeClr val="bg1"/>
                </a:solidFill>
              </a:rPr>
              <a:t>. </a:t>
            </a:r>
            <a:br>
              <a:rPr lang="en-AU" sz="2800" b="1" dirty="0" smtClean="0">
                <a:solidFill>
                  <a:schemeClr val="bg1"/>
                </a:solidFill>
              </a:rPr>
            </a:br>
            <a:r>
              <a:rPr lang="en-AU" sz="2800" b="1" dirty="0" err="1" smtClean="0">
                <a:solidFill>
                  <a:schemeClr val="bg1"/>
                </a:solidFill>
              </a:rPr>
              <a:t>Hij</a:t>
            </a:r>
            <a:r>
              <a:rPr lang="en-AU" sz="2800" b="1" dirty="0" smtClean="0">
                <a:solidFill>
                  <a:schemeClr val="bg1"/>
                </a:solidFill>
              </a:rPr>
              <a:t>, </a:t>
            </a:r>
            <a:r>
              <a:rPr lang="en-AU" sz="2800" b="1" dirty="0" err="1" smtClean="0">
                <a:solidFill>
                  <a:schemeClr val="bg1"/>
                </a:solidFill>
              </a:rPr>
              <a:t>der</a:t>
            </a:r>
            <a:r>
              <a:rPr lang="en-AU" sz="2800" b="1" dirty="0" smtClean="0">
                <a:solidFill>
                  <a:schemeClr val="bg1"/>
                </a:solidFill>
              </a:rPr>
              <a:t> </a:t>
            </a:r>
            <a:r>
              <a:rPr lang="en-AU" sz="2800" b="1" dirty="0" err="1" smtClean="0">
                <a:solidFill>
                  <a:schemeClr val="bg1"/>
                </a:solidFill>
              </a:rPr>
              <a:t>schepselen</a:t>
            </a:r>
            <a:r>
              <a:rPr lang="en-AU" sz="2800" b="1" dirty="0" smtClean="0">
                <a:solidFill>
                  <a:schemeClr val="bg1"/>
                </a:solidFill>
              </a:rPr>
              <a:t> </a:t>
            </a:r>
            <a:r>
              <a:rPr lang="en-AU" sz="2800" b="1" dirty="0" err="1" smtClean="0">
                <a:solidFill>
                  <a:schemeClr val="bg1"/>
                </a:solidFill>
              </a:rPr>
              <a:t>heer</a:t>
            </a:r>
            <a:r>
              <a:rPr lang="en-AU" sz="2800" b="1" dirty="0" smtClean="0">
                <a:solidFill>
                  <a:schemeClr val="bg1"/>
                </a:solidFill>
              </a:rPr>
              <a:t>, </a:t>
            </a:r>
            <a:br>
              <a:rPr lang="en-AU" sz="2800" b="1" dirty="0" smtClean="0">
                <a:solidFill>
                  <a:schemeClr val="bg1"/>
                </a:solidFill>
              </a:rPr>
            </a:br>
            <a:r>
              <a:rPr lang="en-AU" sz="2800" b="1" dirty="0" err="1" smtClean="0">
                <a:solidFill>
                  <a:schemeClr val="bg1"/>
                </a:solidFill>
              </a:rPr>
              <a:t>Hij</a:t>
            </a:r>
            <a:r>
              <a:rPr lang="en-AU" sz="2800" b="1" dirty="0" smtClean="0">
                <a:solidFill>
                  <a:schemeClr val="bg1"/>
                </a:solidFill>
              </a:rPr>
              <a:t>, </a:t>
            </a:r>
            <a:r>
              <a:rPr lang="en-AU" sz="2800" b="1" dirty="0" err="1" smtClean="0">
                <a:solidFill>
                  <a:schemeClr val="bg1"/>
                </a:solidFill>
              </a:rPr>
              <a:t>der</a:t>
            </a:r>
            <a:r>
              <a:rPr lang="en-AU" sz="2800" b="1" dirty="0" smtClean="0">
                <a:solidFill>
                  <a:schemeClr val="bg1"/>
                </a:solidFill>
              </a:rPr>
              <a:t> </a:t>
            </a:r>
            <a:r>
              <a:rPr lang="en-AU" sz="2800" b="1" dirty="0" err="1" smtClean="0">
                <a:solidFill>
                  <a:schemeClr val="bg1"/>
                </a:solidFill>
              </a:rPr>
              <a:t>schepselen</a:t>
            </a:r>
            <a:r>
              <a:rPr lang="en-AU" sz="2800" b="1" dirty="0" smtClean="0">
                <a:solidFill>
                  <a:schemeClr val="bg1"/>
                </a:solidFill>
              </a:rPr>
              <a:t> </a:t>
            </a:r>
            <a:r>
              <a:rPr lang="en-AU" sz="2800" b="1" dirty="0" err="1" smtClean="0">
                <a:solidFill>
                  <a:schemeClr val="bg1"/>
                </a:solidFill>
              </a:rPr>
              <a:t>heer</a:t>
            </a:r>
            <a:r>
              <a:rPr lang="en-AU" sz="2800" b="1" dirty="0" smtClean="0">
                <a:solidFill>
                  <a:schemeClr val="bg1"/>
                </a:solidFill>
              </a:rPr>
              <a:t>. </a:t>
            </a:r>
          </a:p>
          <a:p>
            <a:pPr>
              <a:buFont typeface="Wingdings" pitchFamily="2" charset="2"/>
              <a:buNone/>
            </a:pPr>
            <a:endParaRPr lang="en-A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196752"/>
            <a:ext cx="5832647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23728" y="1412776"/>
            <a:ext cx="457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i-FI" sz="3200" b="1" dirty="0" smtClean="0">
                <a:solidFill>
                  <a:schemeClr val="bg1"/>
                </a:solidFill>
              </a:rPr>
              <a:t>Silent Night - Finnish</a:t>
            </a:r>
          </a:p>
          <a:p>
            <a:pPr algn="ctr"/>
            <a:endParaRPr lang="fi-FI" sz="3200" b="1" dirty="0" smtClean="0">
              <a:solidFill>
                <a:schemeClr val="bg1"/>
              </a:solidFill>
            </a:endParaRPr>
          </a:p>
          <a:p>
            <a:pPr algn="ctr"/>
            <a:r>
              <a:rPr lang="fi-FI" sz="3200" b="1" dirty="0" smtClean="0">
                <a:solidFill>
                  <a:schemeClr val="bg1"/>
                </a:solidFill>
              </a:rPr>
              <a:t>Jouluyö!Juhlayö! </a:t>
            </a:r>
            <a:br>
              <a:rPr lang="fi-FI" sz="3200" b="1" dirty="0" smtClean="0">
                <a:solidFill>
                  <a:schemeClr val="bg1"/>
                </a:solidFill>
              </a:rPr>
            </a:br>
            <a:r>
              <a:rPr lang="fi-FI" sz="3200" b="1" dirty="0" smtClean="0">
                <a:solidFill>
                  <a:schemeClr val="bg1"/>
                </a:solidFill>
              </a:rPr>
              <a:t>Päättynyt kaikk' on työ, </a:t>
            </a:r>
            <a:br>
              <a:rPr lang="fi-FI" sz="3200" b="1" dirty="0" smtClean="0">
                <a:solidFill>
                  <a:schemeClr val="bg1"/>
                </a:solidFill>
              </a:rPr>
            </a:br>
            <a:r>
              <a:rPr lang="fi-FI" sz="3200" b="1" dirty="0" smtClean="0">
                <a:solidFill>
                  <a:schemeClr val="bg1"/>
                </a:solidFill>
              </a:rPr>
              <a:t>Kaks vain valveill' on puolisoa </a:t>
            </a:r>
            <a:br>
              <a:rPr lang="fi-FI" sz="3200" b="1" dirty="0" smtClean="0">
                <a:solidFill>
                  <a:schemeClr val="bg1"/>
                </a:solidFill>
              </a:rPr>
            </a:br>
            <a:r>
              <a:rPr lang="fi-FI" sz="3200" b="1" dirty="0" smtClean="0">
                <a:solidFill>
                  <a:schemeClr val="bg1"/>
                </a:solidFill>
              </a:rPr>
              <a:t>lapsen herttaisen nukkuessa, </a:t>
            </a:r>
            <a:br>
              <a:rPr lang="fi-FI" sz="3200" b="1" dirty="0" smtClean="0">
                <a:solidFill>
                  <a:schemeClr val="bg1"/>
                </a:solidFill>
              </a:rPr>
            </a:br>
            <a:r>
              <a:rPr lang="fi-FI" sz="3200" b="1" dirty="0" smtClean="0">
                <a:solidFill>
                  <a:schemeClr val="bg1"/>
                </a:solidFill>
              </a:rPr>
              <a:t>/:seimikätkyessään.:/ </a:t>
            </a:r>
            <a:endParaRPr lang="en-A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63688" y="1052736"/>
            <a:ext cx="59046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 smtClean="0">
                <a:solidFill>
                  <a:schemeClr val="bg1"/>
                </a:solidFill>
              </a:rPr>
              <a:t>Silent</a:t>
            </a:r>
            <a:r>
              <a:rPr lang="es-ES" sz="3200" b="1" dirty="0" smtClean="0">
                <a:solidFill>
                  <a:schemeClr val="bg1"/>
                </a:solidFill>
              </a:rPr>
              <a:t> </a:t>
            </a:r>
            <a:r>
              <a:rPr lang="es-ES" sz="3200" b="1" dirty="0" err="1" smtClean="0">
                <a:solidFill>
                  <a:schemeClr val="bg1"/>
                </a:solidFill>
              </a:rPr>
              <a:t>Night</a:t>
            </a:r>
            <a:r>
              <a:rPr lang="es-ES" sz="3200" b="1" dirty="0" smtClean="0">
                <a:solidFill>
                  <a:schemeClr val="bg1"/>
                </a:solidFill>
              </a:rPr>
              <a:t> – </a:t>
            </a:r>
            <a:r>
              <a:rPr lang="es-ES" sz="3200" b="1" dirty="0" err="1" smtClean="0">
                <a:solidFill>
                  <a:schemeClr val="bg1"/>
                </a:solidFill>
              </a:rPr>
              <a:t>Spanish</a:t>
            </a:r>
            <a:endParaRPr lang="es-ES" sz="3200" b="1" dirty="0" smtClean="0">
              <a:solidFill>
                <a:schemeClr val="bg1"/>
              </a:solidFill>
            </a:endParaRPr>
          </a:p>
          <a:p>
            <a:pPr algn="ctr"/>
            <a:endParaRPr lang="es-ES" sz="3200" b="1" dirty="0" smtClean="0">
              <a:solidFill>
                <a:schemeClr val="bg1"/>
              </a:solidFill>
            </a:endParaRPr>
          </a:p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Noche de paz, noche de amor, </a:t>
            </a:r>
            <a:br>
              <a:rPr lang="es-ES" sz="3200" b="1" dirty="0" smtClean="0">
                <a:solidFill>
                  <a:schemeClr val="bg1"/>
                </a:solidFill>
              </a:rPr>
            </a:br>
            <a:r>
              <a:rPr lang="es-ES" sz="3200" b="1" dirty="0" smtClean="0">
                <a:solidFill>
                  <a:schemeClr val="bg1"/>
                </a:solidFill>
              </a:rPr>
              <a:t>Todo duerme en derredor. </a:t>
            </a:r>
            <a:br>
              <a:rPr lang="es-ES" sz="3200" b="1" dirty="0" smtClean="0">
                <a:solidFill>
                  <a:schemeClr val="bg1"/>
                </a:solidFill>
              </a:rPr>
            </a:br>
            <a:r>
              <a:rPr lang="es-ES" sz="3200" b="1" dirty="0" smtClean="0">
                <a:solidFill>
                  <a:schemeClr val="bg1"/>
                </a:solidFill>
              </a:rPr>
              <a:t>Entre sus astros que esparcen su luz </a:t>
            </a:r>
            <a:br>
              <a:rPr lang="es-ES" sz="3200" b="1" dirty="0" smtClean="0">
                <a:solidFill>
                  <a:schemeClr val="bg1"/>
                </a:solidFill>
              </a:rPr>
            </a:br>
            <a:r>
              <a:rPr lang="es-ES" sz="3200" b="1" dirty="0" smtClean="0">
                <a:solidFill>
                  <a:schemeClr val="bg1"/>
                </a:solidFill>
              </a:rPr>
              <a:t>Bella anunciando al niñito Jesús. </a:t>
            </a:r>
            <a:br>
              <a:rPr lang="es-ES" sz="3200" b="1" dirty="0" smtClean="0">
                <a:solidFill>
                  <a:schemeClr val="bg1"/>
                </a:solidFill>
              </a:rPr>
            </a:br>
            <a:r>
              <a:rPr lang="es-ES" sz="3200" b="1" dirty="0" smtClean="0">
                <a:solidFill>
                  <a:schemeClr val="bg1"/>
                </a:solidFill>
              </a:rPr>
              <a:t>Brilla la estrella de paz, </a:t>
            </a:r>
            <a:br>
              <a:rPr lang="es-ES" sz="3200" b="1" dirty="0" smtClean="0">
                <a:solidFill>
                  <a:schemeClr val="bg1"/>
                </a:solidFill>
              </a:rPr>
            </a:br>
            <a:r>
              <a:rPr lang="es-ES" sz="3200" b="1" dirty="0" smtClean="0">
                <a:solidFill>
                  <a:schemeClr val="bg1"/>
                </a:solidFill>
              </a:rPr>
              <a:t>Brilla la estrella de paz. </a:t>
            </a:r>
            <a:endParaRPr lang="en-A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63688" y="1052736"/>
            <a:ext cx="57606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dirty="0" smtClean="0">
                <a:solidFill>
                  <a:schemeClr val="bg1">
                    <a:lumMod val="95000"/>
                  </a:schemeClr>
                </a:solidFill>
              </a:rPr>
              <a:t>Silent Night – German</a:t>
            </a:r>
          </a:p>
          <a:p>
            <a:pPr algn="ctr"/>
            <a:endParaRPr lang="de-DE" sz="32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de-DE" sz="3200" b="1" dirty="0" smtClean="0">
                <a:solidFill>
                  <a:schemeClr val="bg1">
                    <a:lumMod val="95000"/>
                  </a:schemeClr>
                </a:solidFill>
              </a:rPr>
              <a:t>Stille Nacht, heilige Nacht,</a:t>
            </a:r>
            <a:br>
              <a:rPr lang="de-DE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de-DE" sz="3200" b="1" dirty="0" smtClean="0">
                <a:solidFill>
                  <a:schemeClr val="bg1">
                    <a:lumMod val="95000"/>
                  </a:schemeClr>
                </a:solidFill>
              </a:rPr>
              <a:t>Alles schläft; einsam wacht</a:t>
            </a:r>
            <a:br>
              <a:rPr lang="de-DE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de-DE" sz="3200" b="1" dirty="0" smtClean="0">
                <a:solidFill>
                  <a:schemeClr val="bg1">
                    <a:lumMod val="95000"/>
                  </a:schemeClr>
                </a:solidFill>
              </a:rPr>
              <a:t>Nur das traute hochheilige Paar.</a:t>
            </a:r>
            <a:br>
              <a:rPr lang="de-DE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de-DE" sz="3200" b="1" dirty="0" smtClean="0">
                <a:solidFill>
                  <a:schemeClr val="bg1">
                    <a:lumMod val="95000"/>
                  </a:schemeClr>
                </a:solidFill>
              </a:rPr>
              <a:t>Holder Knabe im lockigen Haar,</a:t>
            </a:r>
            <a:br>
              <a:rPr lang="de-DE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de-DE" sz="3200" b="1" dirty="0" smtClean="0">
                <a:solidFill>
                  <a:schemeClr val="bg1">
                    <a:lumMod val="95000"/>
                  </a:schemeClr>
                </a:solidFill>
              </a:rPr>
              <a:t>Schlaf in himmlischer Ruh!</a:t>
            </a:r>
            <a:br>
              <a:rPr lang="de-DE" sz="32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de-DE" sz="3200" b="1" dirty="0" smtClean="0">
                <a:solidFill>
                  <a:schemeClr val="bg1">
                    <a:lumMod val="95000"/>
                  </a:schemeClr>
                </a:solidFill>
              </a:rPr>
              <a:t>Schlaf in himmlischer Ruh!</a:t>
            </a:r>
            <a:endParaRPr lang="en-AU" sz="32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1720" y="620689"/>
            <a:ext cx="5400600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vi-VN" sz="3200" b="1" dirty="0" smtClean="0">
                <a:solidFill>
                  <a:schemeClr val="bg1"/>
                </a:solidFill>
              </a:rPr>
              <a:t>Đêm tháng vô cùng</a:t>
            </a:r>
          </a:p>
          <a:p>
            <a:pPr algn="ctr"/>
            <a:endParaRPr lang="en-AU" sz="1100" dirty="0" smtClean="0">
              <a:solidFill>
                <a:schemeClr val="bg1"/>
              </a:solidFill>
            </a:endParaRPr>
          </a:p>
          <a:p>
            <a:pPr algn="ctr"/>
            <a:r>
              <a:rPr lang="vi-VN" sz="3200" dirty="0" smtClean="0">
                <a:solidFill>
                  <a:schemeClr val="bg1"/>
                </a:solidFill>
              </a:rPr>
              <a:t>Đêm tháng vô cùng</a:t>
            </a:r>
            <a:br>
              <a:rPr lang="vi-VN" sz="3200" dirty="0" smtClean="0">
                <a:solidFill>
                  <a:schemeClr val="bg1"/>
                </a:solidFill>
              </a:rPr>
            </a:br>
            <a:r>
              <a:rPr lang="vi-VN" sz="3200" dirty="0" smtClean="0">
                <a:solidFill>
                  <a:schemeClr val="bg1"/>
                </a:solidFill>
              </a:rPr>
              <a:t>Giây phút tưng bừng</a:t>
            </a:r>
            <a:br>
              <a:rPr lang="vi-VN" sz="3200" dirty="0" smtClean="0">
                <a:solidFill>
                  <a:schemeClr val="bg1"/>
                </a:solidFill>
              </a:rPr>
            </a:br>
            <a:r>
              <a:rPr lang="vi-VN" sz="3200" dirty="0" smtClean="0">
                <a:solidFill>
                  <a:schemeClr val="bg1"/>
                </a:solidFill>
              </a:rPr>
              <a:t>Đất với trời</a:t>
            </a:r>
            <a:br>
              <a:rPr lang="vi-VN" sz="3200" dirty="0" smtClean="0">
                <a:solidFill>
                  <a:schemeClr val="bg1"/>
                </a:solidFill>
              </a:rPr>
            </a:br>
            <a:r>
              <a:rPr lang="vi-VN" sz="3200" dirty="0" smtClean="0">
                <a:solidFill>
                  <a:schemeClr val="bg1"/>
                </a:solidFill>
              </a:rPr>
              <a:t>Se chữ đồng</a:t>
            </a:r>
            <a:br>
              <a:rPr lang="vi-VN" sz="3200" dirty="0" smtClean="0">
                <a:solidFill>
                  <a:schemeClr val="bg1"/>
                </a:solidFill>
              </a:rPr>
            </a:br>
            <a:r>
              <a:rPr lang="vi-VN" sz="3200" dirty="0" smtClean="0">
                <a:solidFill>
                  <a:schemeClr val="bg1"/>
                </a:solidFill>
              </a:rPr>
              <a:t>Đêm nay Chúa con thần thánh tôn thờ</a:t>
            </a:r>
            <a:br>
              <a:rPr lang="vi-VN" sz="3200" dirty="0" smtClean="0">
                <a:solidFill>
                  <a:schemeClr val="bg1"/>
                </a:solidFill>
              </a:rPr>
            </a:br>
            <a:r>
              <a:rPr lang="vi-VN" sz="3200" dirty="0" smtClean="0">
                <a:solidFill>
                  <a:schemeClr val="bg1"/>
                </a:solidFill>
              </a:rPr>
              <a:t>Canh khuya giáng sinh trong chốn hang lừa</a:t>
            </a:r>
            <a:br>
              <a:rPr lang="vi-VN" sz="3200" dirty="0" smtClean="0">
                <a:solidFill>
                  <a:schemeClr val="bg1"/>
                </a:solidFill>
              </a:rPr>
            </a:br>
            <a:r>
              <a:rPr lang="vi-VN" sz="3200" dirty="0" smtClean="0">
                <a:solidFill>
                  <a:schemeClr val="bg1"/>
                </a:solidFill>
              </a:rPr>
              <a:t>Ơn châu báu vô bờ bến</a:t>
            </a:r>
            <a:br>
              <a:rPr lang="vi-VN" sz="3200" dirty="0" smtClean="0">
                <a:solidFill>
                  <a:schemeClr val="bg1"/>
                </a:solidFill>
              </a:rPr>
            </a:br>
            <a:r>
              <a:rPr lang="vi-VN" sz="3200" dirty="0" smtClean="0">
                <a:solidFill>
                  <a:schemeClr val="bg1"/>
                </a:solidFill>
              </a:rPr>
              <a:t>Biết tìm kiến của chi đền... </a:t>
            </a:r>
            <a:endParaRPr lang="vi-VN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95736" y="1412776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AU" sz="3200" dirty="0" err="1" smtClean="0">
                <a:solidFill>
                  <a:schemeClr val="bg1"/>
                </a:solidFill>
              </a:rPr>
              <a:t>Sessiz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r>
              <a:rPr lang="en-AU" sz="3200" dirty="0" err="1" smtClean="0">
                <a:solidFill>
                  <a:schemeClr val="bg1"/>
                </a:solidFill>
              </a:rPr>
              <a:t>gece</a:t>
            </a:r>
            <a:r>
              <a:rPr lang="en-AU" sz="3200" dirty="0" smtClean="0">
                <a:solidFill>
                  <a:schemeClr val="bg1"/>
                </a:solidFill>
              </a:rPr>
              <a:t>, </a:t>
            </a:r>
            <a:r>
              <a:rPr lang="en-AU" sz="3200" dirty="0" err="1" smtClean="0">
                <a:solidFill>
                  <a:schemeClr val="bg1"/>
                </a:solidFill>
              </a:rPr>
              <a:t>Kutsal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r>
              <a:rPr lang="en-AU" sz="3200" dirty="0" err="1" smtClean="0">
                <a:solidFill>
                  <a:schemeClr val="bg1"/>
                </a:solidFill>
              </a:rPr>
              <a:t>gece</a:t>
            </a:r>
            <a:r>
              <a:rPr lang="en-AU" sz="3200" dirty="0" smtClean="0">
                <a:solidFill>
                  <a:schemeClr val="bg1"/>
                </a:solidFill>
              </a:rPr>
              <a:t> (TURKISH) </a:t>
            </a:r>
          </a:p>
          <a:p>
            <a:pPr algn="ctr"/>
            <a:endParaRPr lang="en-AU" sz="3200" dirty="0" smtClean="0">
              <a:solidFill>
                <a:schemeClr val="bg1"/>
              </a:solidFill>
            </a:endParaRPr>
          </a:p>
          <a:p>
            <a:pPr algn="ctr"/>
            <a:r>
              <a:rPr lang="en-AU" sz="3200" dirty="0" err="1" smtClean="0">
                <a:solidFill>
                  <a:schemeClr val="bg1"/>
                </a:solidFill>
              </a:rPr>
              <a:t>Sessiz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r>
              <a:rPr lang="en-AU" sz="3200" dirty="0" err="1" smtClean="0">
                <a:solidFill>
                  <a:schemeClr val="bg1"/>
                </a:solidFill>
              </a:rPr>
              <a:t>gece</a:t>
            </a:r>
            <a:r>
              <a:rPr lang="en-AU" sz="3200" dirty="0" smtClean="0">
                <a:solidFill>
                  <a:schemeClr val="bg1"/>
                </a:solidFill>
              </a:rPr>
              <a:t>, </a:t>
            </a:r>
            <a:r>
              <a:rPr lang="en-AU" sz="3200" dirty="0" err="1" smtClean="0">
                <a:solidFill>
                  <a:schemeClr val="bg1"/>
                </a:solidFill>
              </a:rPr>
              <a:t>Kutsal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r>
              <a:rPr lang="en-AU" sz="3200" dirty="0" err="1" smtClean="0">
                <a:solidFill>
                  <a:schemeClr val="bg1"/>
                </a:solidFill>
              </a:rPr>
              <a:t>gece</a:t>
            </a:r>
            <a:r>
              <a:rPr lang="en-AU" sz="3200" dirty="0" smtClean="0">
                <a:solidFill>
                  <a:schemeClr val="bg1"/>
                </a:solidFill>
              </a:rPr>
              <a:t>, </a:t>
            </a:r>
            <a:r>
              <a:rPr lang="en-AU" sz="3200" dirty="0" err="1" smtClean="0">
                <a:solidFill>
                  <a:schemeClr val="bg1"/>
                </a:solidFill>
              </a:rPr>
              <a:t>herkes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r>
              <a:rPr lang="en-AU" sz="3200" dirty="0" err="1" smtClean="0">
                <a:solidFill>
                  <a:schemeClr val="bg1"/>
                </a:solidFill>
              </a:rPr>
              <a:t>senin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r>
              <a:rPr lang="en-AU" sz="3200" dirty="0" err="1" smtClean="0">
                <a:solidFill>
                  <a:schemeClr val="bg1"/>
                </a:solidFill>
              </a:rPr>
              <a:t>çevrende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br>
              <a:rPr lang="en-AU" sz="3200" dirty="0" smtClean="0">
                <a:solidFill>
                  <a:schemeClr val="bg1"/>
                </a:solidFill>
              </a:rPr>
            </a:br>
            <a:r>
              <a:rPr lang="en-AU" sz="3200" dirty="0" err="1" smtClean="0">
                <a:solidFill>
                  <a:schemeClr val="bg1"/>
                </a:solidFill>
              </a:rPr>
              <a:t>Herþey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r>
              <a:rPr lang="en-AU" sz="3200" dirty="0" err="1" smtClean="0">
                <a:solidFill>
                  <a:schemeClr val="bg1"/>
                </a:solidFill>
              </a:rPr>
              <a:t>parlak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r>
              <a:rPr lang="en-AU" sz="3200" dirty="0" err="1" smtClean="0">
                <a:solidFill>
                  <a:schemeClr val="bg1"/>
                </a:solidFill>
              </a:rPr>
              <a:t>ve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r>
              <a:rPr lang="en-AU" sz="3200" dirty="0" err="1" smtClean="0">
                <a:solidFill>
                  <a:schemeClr val="bg1"/>
                </a:solidFill>
              </a:rPr>
              <a:t>sakin</a:t>
            </a:r>
            <a:r>
              <a:rPr lang="en-AU" sz="3200" dirty="0" smtClean="0">
                <a:solidFill>
                  <a:schemeClr val="bg1"/>
                </a:solidFill>
              </a:rPr>
              <a:t>, </a:t>
            </a:r>
            <a:r>
              <a:rPr lang="en-AU" sz="3200" dirty="0" err="1" smtClean="0">
                <a:solidFill>
                  <a:schemeClr val="bg1"/>
                </a:solidFill>
              </a:rPr>
              <a:t>kutsal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r>
              <a:rPr lang="en-AU" sz="3200" dirty="0" err="1" smtClean="0">
                <a:solidFill>
                  <a:schemeClr val="bg1"/>
                </a:solidFill>
              </a:rPr>
              <a:t>ve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r>
              <a:rPr lang="en-AU" sz="3200" dirty="0" err="1" smtClean="0">
                <a:solidFill>
                  <a:schemeClr val="bg1"/>
                </a:solidFill>
              </a:rPr>
              <a:t>tatlý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r>
              <a:rPr lang="en-AU" sz="3200" dirty="0" err="1" smtClean="0">
                <a:solidFill>
                  <a:schemeClr val="bg1"/>
                </a:solidFill>
              </a:rPr>
              <a:t>yavru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br>
              <a:rPr lang="en-AU" sz="3200" dirty="0" smtClean="0">
                <a:solidFill>
                  <a:schemeClr val="bg1"/>
                </a:solidFill>
              </a:rPr>
            </a:br>
            <a:r>
              <a:rPr lang="en-AU" sz="3200" dirty="0" err="1" smtClean="0">
                <a:solidFill>
                  <a:schemeClr val="bg1"/>
                </a:solidFill>
              </a:rPr>
              <a:t>Huzur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r>
              <a:rPr lang="en-AU" sz="3200" dirty="0" err="1" smtClean="0">
                <a:solidFill>
                  <a:schemeClr val="bg1"/>
                </a:solidFill>
              </a:rPr>
              <a:t>ile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r>
              <a:rPr lang="en-AU" sz="3200" dirty="0" err="1" smtClean="0">
                <a:solidFill>
                  <a:schemeClr val="bg1"/>
                </a:solidFill>
              </a:rPr>
              <a:t>uyu</a:t>
            </a:r>
            <a:r>
              <a:rPr lang="en-AU" sz="3200" dirty="0" smtClean="0">
                <a:solidFill>
                  <a:schemeClr val="bg1"/>
                </a:solidFill>
              </a:rPr>
              <a:t>. </a:t>
            </a:r>
            <a:endParaRPr lang="en-A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75656" y="764704"/>
            <a:ext cx="66967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AU" sz="3200" u="sng" dirty="0" smtClean="0">
                <a:solidFill>
                  <a:schemeClr val="bg1"/>
                </a:solidFill>
              </a:rPr>
              <a:t>We Wish You a Merry Christmas</a:t>
            </a:r>
            <a:endParaRPr lang="en-AU" sz="32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AU" sz="3200" b="1" dirty="0" smtClean="0">
                <a:solidFill>
                  <a:schemeClr val="bg1"/>
                </a:solidFill>
              </a:rPr>
              <a:t>We wish you a merry Christmas</a:t>
            </a:r>
          </a:p>
          <a:p>
            <a:pPr>
              <a:buFont typeface="Wingdings" pitchFamily="2" charset="2"/>
              <a:buNone/>
            </a:pPr>
            <a:r>
              <a:rPr lang="en-AU" sz="3200" b="1" dirty="0" smtClean="0">
                <a:solidFill>
                  <a:schemeClr val="bg1"/>
                </a:solidFill>
              </a:rPr>
              <a:t>We wish you a merry Christmas</a:t>
            </a:r>
          </a:p>
          <a:p>
            <a:pPr>
              <a:buFont typeface="Wingdings" pitchFamily="2" charset="2"/>
              <a:buNone/>
            </a:pPr>
            <a:r>
              <a:rPr lang="en-AU" sz="3200" b="1" dirty="0" smtClean="0">
                <a:solidFill>
                  <a:schemeClr val="bg1"/>
                </a:solidFill>
              </a:rPr>
              <a:t>We wish you a merry Christmas</a:t>
            </a:r>
          </a:p>
          <a:p>
            <a:pPr>
              <a:buFont typeface="Wingdings" pitchFamily="2" charset="2"/>
              <a:buNone/>
            </a:pPr>
            <a:r>
              <a:rPr lang="en-AU" sz="3200" b="1" dirty="0" smtClean="0">
                <a:solidFill>
                  <a:schemeClr val="bg1"/>
                </a:solidFill>
              </a:rPr>
              <a:t>And a Happy New Year</a:t>
            </a:r>
          </a:p>
          <a:p>
            <a:pPr>
              <a:buFont typeface="Wingdings" pitchFamily="2" charset="2"/>
              <a:buNone/>
            </a:pPr>
            <a:endParaRPr lang="en-AU" sz="32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AU" sz="3200" b="1" dirty="0" smtClean="0">
                <a:solidFill>
                  <a:schemeClr val="bg1"/>
                </a:solidFill>
              </a:rPr>
              <a:t>Good tidings we bring to you and your kin</a:t>
            </a:r>
          </a:p>
          <a:p>
            <a:pPr>
              <a:buFont typeface="Wingdings" pitchFamily="2" charset="2"/>
              <a:buNone/>
            </a:pPr>
            <a:r>
              <a:rPr lang="en-AU" sz="3200" b="1" dirty="0" smtClean="0">
                <a:solidFill>
                  <a:schemeClr val="bg1"/>
                </a:solidFill>
              </a:rPr>
              <a:t>We wish you a merry Christmas </a:t>
            </a:r>
          </a:p>
          <a:p>
            <a:pPr>
              <a:buFont typeface="Wingdings" pitchFamily="2" charset="2"/>
              <a:buNone/>
            </a:pPr>
            <a:r>
              <a:rPr lang="en-AU" sz="3200" b="1" dirty="0" smtClean="0">
                <a:solidFill>
                  <a:schemeClr val="bg1"/>
                </a:solidFill>
              </a:rPr>
              <a:t>And a happy New year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35696" y="548680"/>
            <a:ext cx="576064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AU" sz="2800" b="1" u="sng" dirty="0" smtClean="0">
                <a:solidFill>
                  <a:schemeClr val="bg1"/>
                </a:solidFill>
              </a:rPr>
              <a:t>Away in a manger</a:t>
            </a:r>
            <a:r>
              <a:rPr lang="en-AU" sz="2800" b="1" dirty="0" smtClean="0">
                <a:solidFill>
                  <a:schemeClr val="bg1"/>
                </a:solidFill>
              </a:rPr>
              <a:t/>
            </a:r>
            <a:br>
              <a:rPr lang="en-AU" sz="2800" b="1" dirty="0" smtClean="0">
                <a:solidFill>
                  <a:schemeClr val="bg1"/>
                </a:solidFill>
              </a:rPr>
            </a:br>
            <a:endParaRPr lang="en-AU" sz="2800" b="1" dirty="0" smtClean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  <a:buFont typeface="Wingdings" pitchFamily="2" charset="2"/>
              <a:buNone/>
            </a:pPr>
            <a:r>
              <a:rPr lang="en-AU" sz="2800" b="1" dirty="0" smtClean="0">
                <a:solidFill>
                  <a:schemeClr val="bg1"/>
                </a:solidFill>
              </a:rPr>
              <a:t>Away in a manger, no crib for a bed,</a:t>
            </a:r>
            <a:br>
              <a:rPr lang="en-AU" sz="2800" b="1" dirty="0" smtClean="0">
                <a:solidFill>
                  <a:schemeClr val="bg1"/>
                </a:solidFill>
              </a:rPr>
            </a:br>
            <a:r>
              <a:rPr lang="en-AU" sz="2800" b="1" dirty="0" smtClean="0">
                <a:solidFill>
                  <a:schemeClr val="bg1"/>
                </a:solidFill>
              </a:rPr>
              <a:t>The little Lord Jesus laid down His sweet head.</a:t>
            </a:r>
            <a:br>
              <a:rPr lang="en-AU" sz="2800" b="1" dirty="0" smtClean="0">
                <a:solidFill>
                  <a:schemeClr val="bg1"/>
                </a:solidFill>
              </a:rPr>
            </a:br>
            <a:r>
              <a:rPr lang="en-AU" sz="2800" b="1" dirty="0" smtClean="0">
                <a:solidFill>
                  <a:schemeClr val="bg1"/>
                </a:solidFill>
              </a:rPr>
              <a:t>The stars in the night sky look down where he lay</a:t>
            </a:r>
            <a:br>
              <a:rPr lang="en-AU" sz="2800" b="1" dirty="0" smtClean="0">
                <a:solidFill>
                  <a:schemeClr val="bg1"/>
                </a:solidFill>
              </a:rPr>
            </a:br>
            <a:r>
              <a:rPr lang="en-AU" sz="2800" b="1" dirty="0" smtClean="0">
                <a:solidFill>
                  <a:schemeClr val="bg1"/>
                </a:solidFill>
              </a:rPr>
              <a:t>The little lord Jesus, asleep on the hay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60848"/>
            <a:ext cx="7772400" cy="251432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AU" b="1" u="sng" dirty="0" smtClean="0">
                <a:solidFill>
                  <a:schemeClr val="bg1"/>
                </a:solidFill>
              </a:rPr>
              <a:t>Hark the Herald Angels sing</a:t>
            </a:r>
            <a:r>
              <a:rPr lang="en-AU" b="1" dirty="0" smtClean="0">
                <a:solidFill>
                  <a:schemeClr val="bg1"/>
                </a:solidFill>
              </a:rPr>
              <a:t/>
            </a:r>
            <a:br>
              <a:rPr lang="en-AU" b="1" dirty="0" smtClean="0">
                <a:solidFill>
                  <a:schemeClr val="bg1"/>
                </a:solidFill>
              </a:rPr>
            </a:br>
            <a:r>
              <a:rPr lang="en-AU" b="1" dirty="0" smtClean="0">
                <a:solidFill>
                  <a:schemeClr val="bg1"/>
                </a:solidFill>
              </a:rPr>
              <a:t>Hark the herald Angles sing, </a:t>
            </a:r>
            <a:br>
              <a:rPr lang="en-AU" b="1" dirty="0" smtClean="0">
                <a:solidFill>
                  <a:schemeClr val="bg1"/>
                </a:solidFill>
              </a:rPr>
            </a:br>
            <a:r>
              <a:rPr lang="en-AU" b="1" dirty="0" smtClean="0">
                <a:solidFill>
                  <a:schemeClr val="bg1"/>
                </a:solidFill>
              </a:rPr>
              <a:t>Glory to the newborn king!</a:t>
            </a:r>
            <a:br>
              <a:rPr lang="en-AU" b="1" dirty="0" smtClean="0">
                <a:solidFill>
                  <a:schemeClr val="bg1"/>
                </a:solidFill>
              </a:rPr>
            </a:br>
            <a:r>
              <a:rPr lang="en-AU" b="1" dirty="0" smtClean="0">
                <a:solidFill>
                  <a:schemeClr val="bg1"/>
                </a:solidFill>
              </a:rPr>
              <a:t>Peace on earth and mercy mild, </a:t>
            </a:r>
            <a:br>
              <a:rPr lang="en-AU" b="1" dirty="0" smtClean="0">
                <a:solidFill>
                  <a:schemeClr val="bg1"/>
                </a:solidFill>
              </a:rPr>
            </a:br>
            <a:r>
              <a:rPr lang="en-AU" b="1" dirty="0" smtClean="0">
                <a:solidFill>
                  <a:schemeClr val="bg1"/>
                </a:solidFill>
              </a:rPr>
              <a:t>God and sinners reconciled.”</a:t>
            </a:r>
            <a:br>
              <a:rPr lang="en-AU" b="1" dirty="0" smtClean="0">
                <a:solidFill>
                  <a:schemeClr val="bg1"/>
                </a:solidFill>
              </a:rPr>
            </a:br>
            <a:r>
              <a:rPr lang="en-AU" b="1" dirty="0" smtClean="0">
                <a:solidFill>
                  <a:schemeClr val="bg1"/>
                </a:solidFill>
              </a:rPr>
              <a:t>Joyful , all you nations rise,</a:t>
            </a:r>
            <a:br>
              <a:rPr lang="en-AU" b="1" dirty="0" smtClean="0">
                <a:solidFill>
                  <a:schemeClr val="bg1"/>
                </a:solidFill>
              </a:rPr>
            </a:br>
            <a:r>
              <a:rPr lang="en-AU" b="1" dirty="0" smtClean="0">
                <a:solidFill>
                  <a:schemeClr val="bg1"/>
                </a:solidFill>
              </a:rPr>
              <a:t>Join the triumph of the skies;</a:t>
            </a:r>
            <a:br>
              <a:rPr lang="en-AU" b="1" dirty="0" smtClean="0">
                <a:solidFill>
                  <a:schemeClr val="bg1"/>
                </a:solidFill>
              </a:rPr>
            </a:br>
            <a:r>
              <a:rPr lang="en-AU" b="1" dirty="0" smtClean="0">
                <a:solidFill>
                  <a:schemeClr val="bg1"/>
                </a:solidFill>
              </a:rPr>
              <a:t>With the angelic host proclaim</a:t>
            </a:r>
            <a:br>
              <a:rPr lang="en-AU" b="1" dirty="0" smtClean="0">
                <a:solidFill>
                  <a:schemeClr val="bg1"/>
                </a:solidFill>
              </a:rPr>
            </a:br>
            <a:r>
              <a:rPr lang="en-AU" b="1" dirty="0" smtClean="0">
                <a:solidFill>
                  <a:schemeClr val="bg1"/>
                </a:solidFill>
              </a:rPr>
              <a:t>Christ is born in Bethlehem</a:t>
            </a:r>
            <a:br>
              <a:rPr lang="en-AU" b="1" dirty="0" smtClean="0">
                <a:solidFill>
                  <a:schemeClr val="bg1"/>
                </a:solidFill>
              </a:rPr>
            </a:br>
            <a:r>
              <a:rPr lang="en-AU" b="1" dirty="0" smtClean="0">
                <a:solidFill>
                  <a:schemeClr val="bg1"/>
                </a:solidFill>
              </a:rPr>
              <a:t>Hark the herald angles sing,</a:t>
            </a:r>
            <a:br>
              <a:rPr lang="en-AU" b="1" dirty="0" smtClean="0">
                <a:solidFill>
                  <a:schemeClr val="bg1"/>
                </a:solidFill>
              </a:rPr>
            </a:br>
            <a:r>
              <a:rPr lang="en-AU" b="1" dirty="0" smtClean="0">
                <a:solidFill>
                  <a:schemeClr val="bg1"/>
                </a:solidFill>
              </a:rPr>
              <a:t>Glory to the newborn king!</a:t>
            </a:r>
            <a:br>
              <a:rPr lang="en-AU" b="1" dirty="0" smtClean="0">
                <a:solidFill>
                  <a:schemeClr val="bg1"/>
                </a:solidFill>
              </a:rPr>
            </a:br>
            <a:endParaRPr lang="en-A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67744" y="1124744"/>
            <a:ext cx="457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>
              <a:buFont typeface="Wingdings" pitchFamily="2" charset="2"/>
              <a:buNone/>
            </a:pPr>
            <a:r>
              <a:rPr lang="en-AU" sz="2800" u="sng" dirty="0" smtClean="0">
                <a:solidFill>
                  <a:schemeClr val="bg1"/>
                </a:solidFill>
              </a:rPr>
              <a:t>Silent Night</a:t>
            </a:r>
          </a:p>
          <a:p>
            <a:pPr marL="609600" indent="-609600" algn="ctr">
              <a:buFont typeface="Wingdings" pitchFamily="2" charset="2"/>
              <a:buNone/>
            </a:pPr>
            <a:endParaRPr lang="en-AU" sz="2800" dirty="0" smtClean="0">
              <a:solidFill>
                <a:schemeClr val="bg1"/>
              </a:solidFill>
            </a:endParaRPr>
          </a:p>
          <a:p>
            <a:pPr marL="609600" indent="-609600" algn="ctr">
              <a:buFont typeface="Wingdings" pitchFamily="2" charset="2"/>
              <a:buNone/>
            </a:pPr>
            <a:r>
              <a:rPr lang="en-AU" sz="2800" dirty="0" smtClean="0">
                <a:solidFill>
                  <a:schemeClr val="bg1"/>
                </a:solidFill>
              </a:rPr>
              <a:t>Silent night, holy night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en-AU" sz="2800" dirty="0" smtClean="0">
                <a:solidFill>
                  <a:schemeClr val="bg1"/>
                </a:solidFill>
              </a:rPr>
              <a:t>All is calm, all is bright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en-AU" sz="2800" dirty="0" smtClean="0">
                <a:solidFill>
                  <a:schemeClr val="bg1"/>
                </a:solidFill>
              </a:rPr>
              <a:t>Round yon virgin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en-AU" sz="2800" dirty="0" smtClean="0">
                <a:solidFill>
                  <a:schemeClr val="bg1"/>
                </a:solidFill>
              </a:rPr>
              <a:t>Mother and child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en-AU" sz="2800" dirty="0" smtClean="0">
                <a:solidFill>
                  <a:schemeClr val="bg1"/>
                </a:solidFill>
              </a:rPr>
              <a:t>Holy Infant so tender and mild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en-AU" sz="2800" dirty="0" smtClean="0">
                <a:solidFill>
                  <a:schemeClr val="bg1"/>
                </a:solidFill>
              </a:rPr>
              <a:t>Sleep in heavenly peace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en-AU" sz="2800" dirty="0" smtClean="0">
                <a:solidFill>
                  <a:schemeClr val="bg1"/>
                </a:solidFill>
              </a:rPr>
              <a:t>Sleep in heavenly peace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67744" y="2636912"/>
            <a:ext cx="457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zh-CN" altLang="en-AU" sz="3200" dirty="0" smtClean="0">
                <a:solidFill>
                  <a:schemeClr val="bg1"/>
                </a:solidFill>
                <a:ea typeface="SimSun" pitchFamily="2" charset="-122"/>
              </a:rPr>
              <a:t>고요한 밤 거룩한 밤 어둠에 묻힌 밤주의 부모 앉아서 감사 기도 드릴 때아기 잘도 잔다 아기 잘도 잔다 </a:t>
            </a:r>
            <a:endParaRPr lang="en-AU" sz="3200" dirty="0" smtClean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71800" y="1628800"/>
            <a:ext cx="35237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AU" sz="2800" dirty="0" smtClean="0">
                <a:solidFill>
                  <a:schemeClr val="bg1"/>
                </a:solidFill>
              </a:rPr>
              <a:t>Silent Night (Korean)</a:t>
            </a:r>
            <a:endParaRPr lang="en-A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0" y="1772817"/>
            <a:ext cx="457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endParaRPr lang="en-AU" altLang="zh-CN" sz="3200" dirty="0" smtClean="0">
              <a:solidFill>
                <a:schemeClr val="bg1"/>
              </a:solidFill>
              <a:ea typeface="SimSun" pitchFamily="2" charset="-122"/>
            </a:endParaRPr>
          </a:p>
          <a:p>
            <a:pPr algn="ctr">
              <a:buFont typeface="Wingdings" pitchFamily="2" charset="2"/>
              <a:buNone/>
            </a:pPr>
            <a:r>
              <a:rPr lang="zh-CN" altLang="en-AU" sz="3200" b="1" dirty="0" smtClean="0">
                <a:solidFill>
                  <a:schemeClr val="bg1"/>
                </a:solidFill>
                <a:ea typeface="SimSun" pitchFamily="2" charset="-122"/>
              </a:rPr>
              <a:t>清し この夜　星は光り救いの御子</a:t>
            </a:r>
            <a:r>
              <a:rPr lang="en-AU" altLang="zh-CN" sz="3200" b="1" dirty="0" smtClean="0">
                <a:solidFill>
                  <a:schemeClr val="bg1"/>
                </a:solidFill>
                <a:ea typeface="SimSun" pitchFamily="2" charset="-122"/>
              </a:rPr>
              <a:t>(</a:t>
            </a:r>
            <a:r>
              <a:rPr lang="zh-CN" altLang="en-AU" sz="3200" b="1" dirty="0" smtClean="0">
                <a:solidFill>
                  <a:schemeClr val="bg1"/>
                </a:solidFill>
                <a:ea typeface="SimSun" pitchFamily="2" charset="-122"/>
              </a:rPr>
              <a:t>みこ</a:t>
            </a:r>
            <a:r>
              <a:rPr lang="en-AU" altLang="zh-CN" sz="3200" b="1" dirty="0" smtClean="0">
                <a:solidFill>
                  <a:schemeClr val="bg1"/>
                </a:solidFill>
                <a:ea typeface="SimSun" pitchFamily="2" charset="-122"/>
              </a:rPr>
              <a:t>)</a:t>
            </a:r>
            <a:r>
              <a:rPr lang="zh-CN" altLang="en-AU" sz="3200" b="1" dirty="0" smtClean="0">
                <a:solidFill>
                  <a:schemeClr val="bg1"/>
                </a:solidFill>
                <a:ea typeface="SimSun" pitchFamily="2" charset="-122"/>
              </a:rPr>
              <a:t>は　</a:t>
            </a:r>
          </a:p>
          <a:p>
            <a:pPr algn="ctr">
              <a:buFont typeface="Wingdings" pitchFamily="2" charset="2"/>
              <a:buNone/>
            </a:pPr>
            <a:r>
              <a:rPr lang="zh-CN" altLang="en-AU" sz="3200" b="1" dirty="0" smtClean="0">
                <a:solidFill>
                  <a:schemeClr val="bg1"/>
                </a:solidFill>
                <a:ea typeface="SimSun" pitchFamily="2" charset="-122"/>
              </a:rPr>
              <a:t>馬槽</a:t>
            </a:r>
            <a:r>
              <a:rPr lang="en-AU" altLang="zh-CN" sz="3200" b="1" dirty="0" smtClean="0">
                <a:solidFill>
                  <a:schemeClr val="bg1"/>
                </a:solidFill>
                <a:ea typeface="SimSun" pitchFamily="2" charset="-122"/>
              </a:rPr>
              <a:t>(</a:t>
            </a:r>
            <a:r>
              <a:rPr lang="zh-CN" altLang="en-AU" sz="3200" b="1" dirty="0" smtClean="0">
                <a:solidFill>
                  <a:schemeClr val="bg1"/>
                </a:solidFill>
                <a:ea typeface="SimSun" pitchFamily="2" charset="-122"/>
              </a:rPr>
              <a:t>まぶね</a:t>
            </a:r>
            <a:r>
              <a:rPr lang="en-AU" altLang="zh-CN" sz="3200" b="1" dirty="0" smtClean="0">
                <a:solidFill>
                  <a:schemeClr val="bg1"/>
                </a:solidFill>
                <a:ea typeface="SimSun" pitchFamily="2" charset="-122"/>
              </a:rPr>
              <a:t>)</a:t>
            </a:r>
            <a:r>
              <a:rPr lang="zh-CN" altLang="en-AU" sz="3200" b="1" dirty="0" smtClean="0">
                <a:solidFill>
                  <a:schemeClr val="bg1"/>
                </a:solidFill>
                <a:ea typeface="SimSun" pitchFamily="2" charset="-122"/>
              </a:rPr>
              <a:t>の中に眠り給う　いと安く 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79512" y="1124744"/>
            <a:ext cx="8763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34" charset="0"/>
                <a:ea typeface="+mj-ea"/>
                <a:cs typeface="Tahoma" pitchFamily="34" charset="0"/>
              </a:rPr>
              <a:t>Silent Night (Japanese)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67744" y="1052736"/>
            <a:ext cx="4572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AU" altLang="ja-JP" sz="3200" dirty="0" smtClean="0">
              <a:solidFill>
                <a:schemeClr val="bg1"/>
              </a:solidFill>
              <a:ea typeface="ＭＳ Ｐゴシック" charset="-128"/>
            </a:endParaRPr>
          </a:p>
          <a:p>
            <a:pPr algn="ctr"/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Ô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nuit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de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paix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, Sainte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nuit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</a:t>
            </a:r>
            <a:b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</a:b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Dans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le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ciel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L'astre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luit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</a:t>
            </a:r>
            <a:b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</a:b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Dans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les champs tout repose en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paix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</a:t>
            </a:r>
            <a:b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</a:b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Mais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soudain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dans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l'air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pur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et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frais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</a:t>
            </a:r>
            <a:b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</a:b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Le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brillant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coeur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des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anges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</a:t>
            </a:r>
            <a:b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</a:b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Aux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bergers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apparaît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</a:t>
            </a:r>
            <a:endParaRPr lang="en-AU" sz="32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11760" y="764704"/>
            <a:ext cx="4421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Sainte </a:t>
            </a:r>
            <a:r>
              <a:rPr lang="en-AU" altLang="ja-JP" sz="3200" b="1" dirty="0" err="1" smtClean="0">
                <a:solidFill>
                  <a:schemeClr val="bg1"/>
                </a:solidFill>
                <a:ea typeface="ＭＳ Ｐゴシック" charset="-128"/>
              </a:rPr>
              <a:t>Nuit</a:t>
            </a:r>
            <a:r>
              <a:rPr lang="en-AU" altLang="ja-JP" sz="3200" b="1" dirty="0" smtClean="0">
                <a:solidFill>
                  <a:schemeClr val="bg1"/>
                </a:solidFill>
                <a:ea typeface="ＭＳ Ｐゴシック" charset="-128"/>
              </a:rPr>
              <a:t> (FRENCH)</a:t>
            </a:r>
            <a:endParaRPr lang="en-A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1700808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endParaRPr lang="en-AU" sz="3200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AU" sz="3200" b="1" dirty="0" err="1" smtClean="0">
                <a:solidFill>
                  <a:schemeClr val="bg1"/>
                </a:solidFill>
              </a:rPr>
              <a:t>平安夜，聖善夜</a:t>
            </a:r>
            <a:r>
              <a:rPr lang="en-AU" sz="3200" b="1" dirty="0" smtClean="0">
                <a:solidFill>
                  <a:schemeClr val="bg1"/>
                </a:solidFill>
              </a:rPr>
              <a:t>！</a:t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err="1" smtClean="0">
                <a:solidFill>
                  <a:schemeClr val="bg1"/>
                </a:solidFill>
              </a:rPr>
              <a:t>萬暗中，光華射</a:t>
            </a:r>
            <a:r>
              <a:rPr lang="en-AU" sz="3200" b="1" dirty="0" smtClean="0">
                <a:solidFill>
                  <a:schemeClr val="bg1"/>
                </a:solidFill>
              </a:rPr>
              <a:t>，</a:t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err="1" smtClean="0">
                <a:solidFill>
                  <a:schemeClr val="bg1"/>
                </a:solidFill>
              </a:rPr>
              <a:t>照著聖母也照著聖嬰</a:t>
            </a:r>
            <a:r>
              <a:rPr lang="en-AU" sz="3200" b="1" dirty="0" smtClean="0">
                <a:solidFill>
                  <a:schemeClr val="bg1"/>
                </a:solidFill>
              </a:rPr>
              <a:t>，</a:t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err="1" smtClean="0">
                <a:solidFill>
                  <a:schemeClr val="bg1"/>
                </a:solidFill>
              </a:rPr>
              <a:t>多少慈詳也多少天真</a:t>
            </a:r>
            <a:r>
              <a:rPr lang="en-AU" sz="3200" b="1" dirty="0" smtClean="0">
                <a:solidFill>
                  <a:schemeClr val="bg1"/>
                </a:solidFill>
              </a:rPr>
              <a:t>，</a:t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err="1" smtClean="0">
                <a:solidFill>
                  <a:schemeClr val="bg1"/>
                </a:solidFill>
              </a:rPr>
              <a:t>靜享天賜安眠</a:t>
            </a:r>
            <a:r>
              <a:rPr lang="en-AU" sz="3200" b="1" dirty="0" smtClean="0">
                <a:solidFill>
                  <a:schemeClr val="bg1"/>
                </a:solidFill>
              </a:rPr>
              <a:t>，</a:t>
            </a:r>
            <a:br>
              <a:rPr lang="en-AU" sz="3200" b="1" dirty="0" smtClean="0">
                <a:solidFill>
                  <a:schemeClr val="bg1"/>
                </a:solidFill>
              </a:rPr>
            </a:br>
            <a:r>
              <a:rPr lang="en-AU" sz="3200" b="1" dirty="0" err="1" smtClean="0">
                <a:solidFill>
                  <a:schemeClr val="bg1"/>
                </a:solidFill>
              </a:rPr>
              <a:t>靜享天賜安眠</a:t>
            </a:r>
            <a:r>
              <a:rPr lang="en-AU" sz="3200" b="1" dirty="0" smtClean="0">
                <a:solidFill>
                  <a:schemeClr val="bg1"/>
                </a:solidFill>
              </a:rPr>
              <a:t>。 </a:t>
            </a:r>
          </a:p>
        </p:txBody>
      </p:sp>
      <p:sp>
        <p:nvSpPr>
          <p:cNvPr id="5" name="Rectangle 4"/>
          <p:cNvSpPr/>
          <p:nvPr/>
        </p:nvSpPr>
        <p:spPr>
          <a:xfrm>
            <a:off x="2915816" y="1124744"/>
            <a:ext cx="31854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800" b="1" dirty="0" err="1" smtClean="0">
                <a:solidFill>
                  <a:schemeClr val="bg1"/>
                </a:solidFill>
              </a:rPr>
              <a:t>平安夜</a:t>
            </a:r>
            <a:r>
              <a:rPr lang="en-AU" sz="2800" b="1" dirty="0" smtClean="0">
                <a:solidFill>
                  <a:schemeClr val="bg1"/>
                </a:solidFill>
              </a:rPr>
              <a:t> (</a:t>
            </a:r>
            <a:r>
              <a:rPr lang="en-AU" sz="2800" b="1" dirty="0" err="1" smtClean="0">
                <a:solidFill>
                  <a:schemeClr val="bg1"/>
                </a:solidFill>
              </a:rPr>
              <a:t>píngānyè</a:t>
            </a:r>
            <a:r>
              <a:rPr lang="en-AU" sz="2800" b="1" dirty="0" smtClean="0">
                <a:solidFill>
                  <a:schemeClr val="bg1"/>
                </a:solidFill>
              </a:rPr>
              <a:t>)</a:t>
            </a:r>
            <a:endParaRPr lang="en-A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r="4530" b="59607"/>
          <a:stretch>
            <a:fillRect/>
          </a:stretch>
        </p:blipFill>
        <p:spPr bwMode="auto">
          <a:xfrm>
            <a:off x="1259632" y="620688"/>
            <a:ext cx="6621462" cy="5975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98309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C4D42B7-5F11-43DB-9F12-5248BAFB39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TS101983099</Template>
  <TotalTime>36</TotalTime>
  <Words>287</Words>
  <Application>Microsoft Office PowerPoint</Application>
  <PresentationFormat>On-screen Show (4:3)</PresentationFormat>
  <Paragraphs>57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TS101983099</vt:lpstr>
      <vt:lpstr>Slide 1</vt:lpstr>
      <vt:lpstr>Slide 2</vt:lpstr>
      <vt:lpstr>Hark the Herald Angels sing Hark the herald Angles sing,  Glory to the newborn king! Peace on earth and mercy mild,  God and sinners reconciled.” Joyful , all you nations rise, Join the triumph of the skies; With the angelic host proclaim Christ is born in Bethlehem Hark the herald angles sing, Glory to the newborn king! 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Kim</dc:creator>
  <cp:lastModifiedBy>Kim</cp:lastModifiedBy>
  <cp:revision>7</cp:revision>
  <dcterms:created xsi:type="dcterms:W3CDTF">2010-12-20T13:45:08Z</dcterms:created>
  <dcterms:modified xsi:type="dcterms:W3CDTF">2010-12-20T14:22:38Z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TC019830999991</vt:lpwstr>
  </property>
</Properties>
</file>